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57785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31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166381" y="2098785"/>
            <a:ext cx="6705601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dans le livre, à la page 27 – activité 14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12502" y="3601792"/>
            <a:ext cx="8649851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err="1" smtClean="0">
                <a:latin typeface="Kristen ITC" pitchFamily="66" charset="0"/>
              </a:rPr>
              <a:t>Ecrivez</a:t>
            </a:r>
            <a:r>
              <a:rPr lang="en-US" sz="3200" dirty="0" smtClean="0">
                <a:latin typeface="Kristen ITC" pitchFamily="66" charset="0"/>
              </a:rPr>
              <a:t> le, la, </a:t>
            </a:r>
            <a:r>
              <a:rPr lang="en-US" sz="3200" dirty="0" err="1" smtClean="0">
                <a:latin typeface="Kristen ITC" pitchFamily="66" charset="0"/>
              </a:rPr>
              <a:t>ou</a:t>
            </a:r>
            <a:r>
              <a:rPr lang="en-US" sz="3200" dirty="0" smtClean="0">
                <a:latin typeface="Kristen ITC" pitchFamily="66" charset="0"/>
              </a:rPr>
              <a:t> l’</a:t>
            </a:r>
          </a:p>
          <a:p>
            <a:pPr algn="ctr"/>
            <a:endParaRPr lang="en-US" sz="3200" dirty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PAS DE phrases </a:t>
            </a:r>
            <a:r>
              <a:rPr lang="en-US" sz="3200" dirty="0" err="1" smtClean="0">
                <a:latin typeface="Kristen ITC" pitchFamily="66" charset="0"/>
              </a:rPr>
              <a:t>complètes</a:t>
            </a:r>
            <a:r>
              <a:rPr lang="en-US" sz="3200" dirty="0" smtClean="0">
                <a:latin typeface="Kristen ITC" pitchFamily="66" charset="0"/>
              </a:rPr>
              <a:t>!  ☺</a:t>
            </a:r>
            <a:endParaRPr lang="en-US" sz="32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33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30</cp:revision>
  <dcterms:created xsi:type="dcterms:W3CDTF">2011-09-14T23:22:57Z</dcterms:created>
  <dcterms:modified xsi:type="dcterms:W3CDTF">2011-10-31T13:30:32Z</dcterms:modified>
</cp:coreProperties>
</file>